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99036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19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7" roundtripDataSignature="AMtx7mjdePNKbN5GxL/xv2N4SWxx1i6J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19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42074" y="685800"/>
            <a:ext cx="237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/>
          <p:nvPr>
            <p:ph idx="2" type="sldImg"/>
          </p:nvPr>
        </p:nvSpPr>
        <p:spPr>
          <a:xfrm>
            <a:off x="2242074" y="685800"/>
            <a:ext cx="237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233775" y="2219044"/>
            <a:ext cx="63903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ctrTitle"/>
          </p:nvPr>
        </p:nvSpPr>
        <p:spPr>
          <a:xfrm>
            <a:off x="233781" y="1433649"/>
            <a:ext cx="6390300" cy="3952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4"/>
          <p:cNvSpPr txBox="1"/>
          <p:nvPr>
            <p:ph idx="1" type="subTitle"/>
          </p:nvPr>
        </p:nvSpPr>
        <p:spPr>
          <a:xfrm>
            <a:off x="233775" y="5456992"/>
            <a:ext cx="6390300" cy="1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233775" y="4141374"/>
            <a:ext cx="6390300" cy="16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233775" y="2219044"/>
            <a:ext cx="30000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3624300" y="2219044"/>
            <a:ext cx="30000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233775" y="1069785"/>
            <a:ext cx="2106000" cy="14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233775" y="2675618"/>
            <a:ext cx="2106000" cy="61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367688" y="866746"/>
            <a:ext cx="4775700" cy="78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3429000" y="48"/>
            <a:ext cx="3429000" cy="990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199125" y="2374428"/>
            <a:ext cx="3033900" cy="28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199125" y="5397207"/>
            <a:ext cx="30339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3704625" y="1394418"/>
            <a:ext cx="2877600" cy="7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233775" y="8145800"/>
            <a:ext cx="4499100" cy="11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233775" y="2129799"/>
            <a:ext cx="63903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233775" y="6069481"/>
            <a:ext cx="6390300" cy="25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233775" y="856878"/>
            <a:ext cx="63903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233775" y="2219044"/>
            <a:ext cx="6390300" cy="6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6354343" y="8978834"/>
            <a:ext cx="4116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/>
          <p:nvPr/>
        </p:nvSpPr>
        <p:spPr>
          <a:xfrm>
            <a:off x="664050" y="2479375"/>
            <a:ext cx="5529900" cy="6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nl" sz="3600"/>
              <a:t>Natuurspeurtocht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nl" sz="1100">
                <a:solidFill>
                  <a:srgbClr val="F39430"/>
                </a:solidFill>
              </a:rPr>
              <a:t>Genesis 2:1</a:t>
            </a:r>
            <a:endParaRPr i="1" sz="1100">
              <a:solidFill>
                <a:srgbClr val="F3943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nl" sz="1100">
                <a:solidFill>
                  <a:srgbClr val="F39430"/>
                </a:solidFill>
              </a:rPr>
              <a:t>"Zo werden de hemel en de aarde gemaakt, en alle prachtige dingen die daarbij horen.”</a:t>
            </a:r>
            <a:endParaRPr i="1" sz="1100">
              <a:solidFill>
                <a:srgbClr val="F3943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nl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Opdracht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nl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Nodig: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Lege eierdozen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Afbeeldingen van voorwerpen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/>
              <a:t>De schepping is mooi om óver te praten, maar het is natuurlijk nog mooier om de schepping zelf te ervaren. Jullie gaan samen met een groepje op verkenning in de natuur!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AutoNum type="arabicPeriod"/>
            </a:pPr>
            <a:r>
              <a:rPr lang="nl" sz="1200"/>
              <a:t>Pak je ‘natuur-schatkist’, een eierdoos met afbeeldingen van voorwerpen uit de natuur.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nl" sz="1200"/>
              <a:t>Ga samen met je groepje op zoek naar deze voorwerpen uit de natuurl en stop ze in je doos. 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nl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 door te praten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nl" sz="1200"/>
              <a:t>Wat zie je om je heen?</a:t>
            </a:r>
            <a:endParaRPr sz="12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nl" sz="1200"/>
              <a:t>Wat vind jij mooi in de natuur?</a:t>
            </a:r>
            <a:endParaRPr sz="12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nl" sz="1200"/>
              <a:t>Zie jij iets van God in de natuur?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/>
          </a:p>
        </p:txBody>
      </p:sp>
      <p:pic>
        <p:nvPicPr>
          <p:cNvPr id="55" name="Google Shape;5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7875" y="8192525"/>
            <a:ext cx="2447924" cy="137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CE5CD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